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03E991-E80C-4CAF-A0EB-808C08021218}" type="datetimeFigureOut">
              <a:rPr lang="pl-PL" smtClean="0"/>
              <a:pPr/>
              <a:t>21.06.2016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CB6DB1-0499-4968-989B-63F1EFE939B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Praktyki zagraniczne</a:t>
            </a:r>
            <a:br>
              <a:rPr lang="pl-PL" dirty="0" smtClean="0"/>
            </a:br>
            <a:r>
              <a:rPr lang="pl-PL" dirty="0" smtClean="0"/>
              <a:t> Rimini </a:t>
            </a:r>
            <a:br>
              <a:rPr lang="pl-PL" dirty="0" smtClean="0"/>
            </a:br>
            <a:r>
              <a:rPr lang="pl-PL" dirty="0" smtClean="0"/>
              <a:t>29.04-27.05.2016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959567"/>
            <a:ext cx="2376264" cy="678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naglowek7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980728"/>
            <a:ext cx="4691132" cy="1768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17232"/>
            <a:ext cx="1143000" cy="116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664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427984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Hotel </a:t>
            </a:r>
            <a:r>
              <a:rPr lang="pl-PL" b="1" dirty="0" err="1" smtClean="0"/>
              <a:t>Bengasi</a:t>
            </a:r>
            <a:endParaRPr lang="pl-PL" b="1" dirty="0"/>
          </a:p>
        </p:txBody>
      </p:sp>
      <p:pic>
        <p:nvPicPr>
          <p:cNvPr id="4" name="Obraz 3" descr="received_116083632397587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3411">
            <a:off x="6201565" y="356564"/>
            <a:ext cx="2410366" cy="4285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az 4" descr="received_10130302054329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2952328" cy="3938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 descr="20160504_095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9751">
            <a:off x="2478955" y="2598750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645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474840" cy="722344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/>
              <a:t>Hotel </a:t>
            </a:r>
            <a:r>
              <a:rPr lang="pl-PL" sz="4400" b="1" dirty="0" err="1" smtClean="0"/>
              <a:t>Rosabianca</a:t>
            </a:r>
            <a:endParaRPr lang="pl-PL" sz="4400" b="1" dirty="0"/>
          </a:p>
        </p:txBody>
      </p:sp>
      <p:pic>
        <p:nvPicPr>
          <p:cNvPr id="4" name="Obraz 3" descr="received_101316661544018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9348" y="188640"/>
            <a:ext cx="339636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received_11739196759868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1381" y="3933056"/>
            <a:ext cx="4446595" cy="272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received_117391975598683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2952328" cy="524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20160503_1157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988840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78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194920" cy="722344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Hotel Terminal </a:t>
            </a:r>
            <a:r>
              <a:rPr lang="pl-PL" sz="4000" b="1" dirty="0" err="1" smtClean="0"/>
              <a:t>Palace</a:t>
            </a:r>
            <a:endParaRPr lang="pl-PL" sz="4000" b="1" dirty="0"/>
          </a:p>
        </p:txBody>
      </p:sp>
      <p:pic>
        <p:nvPicPr>
          <p:cNvPr id="4" name="Obraz 3" descr="received_20459497856294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3570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received_102902276713525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20160503_142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received_113386960335308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980728"/>
            <a:ext cx="2216844" cy="394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95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4704"/>
            <a:ext cx="4618856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/>
              <a:t>Wycieczka </a:t>
            </a:r>
            <a:br>
              <a:rPr lang="pl-PL" sz="4000" b="1" dirty="0" smtClean="0"/>
            </a:br>
            <a:r>
              <a:rPr lang="pl-PL" sz="4000" b="1" dirty="0" smtClean="0"/>
              <a:t>do San Marino</a:t>
            </a:r>
            <a:endParaRPr lang="pl-PL" sz="4000" b="1" dirty="0"/>
          </a:p>
        </p:txBody>
      </p:sp>
      <p:pic>
        <p:nvPicPr>
          <p:cNvPr id="4" name="Symbol zastępczy zawartości 3" descr="20160508_102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645024"/>
            <a:ext cx="3934403" cy="2950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160508_11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3995936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20160508_102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84517" y="2252871"/>
            <a:ext cx="4992555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1052736"/>
            <a:ext cx="3466728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Wycieczka </a:t>
            </a:r>
            <a:br>
              <a:rPr lang="pl-PL" sz="4000" b="1" dirty="0" smtClean="0"/>
            </a:br>
            <a:r>
              <a:rPr lang="pl-PL" sz="4000" b="1" dirty="0" smtClean="0"/>
              <a:t>do Wenecji</a:t>
            </a:r>
            <a:endParaRPr lang="pl-PL" sz="4000" dirty="0"/>
          </a:p>
        </p:txBody>
      </p:sp>
      <p:pic>
        <p:nvPicPr>
          <p:cNvPr id="5" name="Obraz 4" descr="20160514_131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429000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20160514_125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752528" cy="2851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20160514_142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37620"/>
            <a:ext cx="43204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104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3068960"/>
            <a:ext cx="3034680" cy="722344"/>
          </a:xfrm>
        </p:spPr>
        <p:txBody>
          <a:bodyPr>
            <a:normAutofit/>
          </a:bodyPr>
          <a:lstStyle/>
          <a:p>
            <a:r>
              <a:rPr lang="pl-PL" sz="4400" b="1" dirty="0" smtClean="0"/>
              <a:t>Wypoczynek</a:t>
            </a:r>
            <a:endParaRPr lang="pl-PL" sz="4400" b="1" dirty="0"/>
          </a:p>
        </p:txBody>
      </p:sp>
      <p:pic>
        <p:nvPicPr>
          <p:cNvPr id="4" name="Obraz 3" descr="DSCF9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84007">
            <a:off x="334661" y="3890247"/>
            <a:ext cx="4287243" cy="2411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az 4" descr="DSCF9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4539996" cy="2553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 descr="20160505_181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3294">
            <a:off x="5283326" y="3760310"/>
            <a:ext cx="3245578" cy="2434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az 7" descr="20160501_122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29205">
            <a:off x="5514348" y="701711"/>
            <a:ext cx="3122560" cy="234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195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4546848" cy="650336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Zakończenie praktyk</a:t>
            </a:r>
            <a:endParaRPr lang="pl-PL" sz="4000" b="1" dirty="0"/>
          </a:p>
        </p:txBody>
      </p:sp>
      <p:pic>
        <p:nvPicPr>
          <p:cNvPr id="4" name="Symbol zastępczy zawartości 3" descr="20160525_164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244843" cy="3183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Obraz 5" descr="20160525_163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060848"/>
            <a:ext cx="5076056" cy="3807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79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546848" cy="79435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Podróż do Rimini</a:t>
            </a:r>
            <a:endParaRPr lang="pl-PL" sz="4000" b="1" dirty="0"/>
          </a:p>
        </p:txBody>
      </p:sp>
      <p:pic>
        <p:nvPicPr>
          <p:cNvPr id="5" name="Obraz 4" descr="DSCF8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111114" y="1985674"/>
            <a:ext cx="5792644" cy="343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160429_125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33056"/>
            <a:ext cx="457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20160429_0932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268760"/>
            <a:ext cx="396044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53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4546848" cy="79435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err="1" smtClean="0"/>
              <a:t>Residence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Record</a:t>
            </a:r>
            <a:endParaRPr lang="pl-PL" sz="4000" b="1" dirty="0"/>
          </a:p>
        </p:txBody>
      </p:sp>
      <p:pic>
        <p:nvPicPr>
          <p:cNvPr id="13" name="Obraz 12" descr="20160430_093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996952"/>
            <a:ext cx="4427984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Obraz 13" descr="DSCF8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5400600" cy="3298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873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Praktyki Erasmus+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atin typeface="+mj-lt"/>
              </a:rPr>
              <a:t>Uczestnicy projektu: </a:t>
            </a:r>
          </a:p>
          <a:p>
            <a:pPr marL="442913" indent="-177800">
              <a:buFont typeface="Wingdings" pitchFamily="2" charset="2"/>
              <a:buChar char="Ø"/>
            </a:pPr>
            <a:r>
              <a:rPr lang="pl-PL" dirty="0" smtClean="0">
                <a:latin typeface="+mj-lt"/>
              </a:rPr>
              <a:t>uczennice klasy trzeciej TM </a:t>
            </a:r>
          </a:p>
          <a:p>
            <a:pPr marL="442913" indent="-177800">
              <a:buFont typeface="Wingdings" pitchFamily="2" charset="2"/>
              <a:buChar char="Ø"/>
            </a:pPr>
            <a:r>
              <a:rPr lang="pl-PL" dirty="0" smtClean="0">
                <a:latin typeface="+mj-lt"/>
              </a:rPr>
              <a:t>kierunek kształcenia: technik hotelarz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atin typeface="+mj-lt"/>
              </a:rPr>
              <a:t>Czas trwania stażu: 4 tygodnie </a:t>
            </a:r>
          </a:p>
          <a:p>
            <a:pPr marL="273050" indent="-7938">
              <a:buFont typeface="Wingdings" pitchFamily="2" charset="2"/>
              <a:buChar char="Ø"/>
            </a:pPr>
            <a:r>
              <a:rPr lang="pl-PL" dirty="0" smtClean="0">
                <a:latin typeface="+mj-lt"/>
              </a:rPr>
              <a:t>29.04.2016 – 27.05.2016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atin typeface="+mj-lt"/>
              </a:rPr>
              <a:t>Miejsce odbywania stażu: </a:t>
            </a:r>
            <a:r>
              <a:rPr lang="pl-PL" dirty="0" smtClean="0">
                <a:latin typeface="+mj-lt"/>
              </a:rPr>
              <a:t>Rimini, Włochy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atin typeface="+mj-lt"/>
              </a:rPr>
              <a:t>Liczba uczestników:  </a:t>
            </a:r>
            <a:r>
              <a:rPr lang="pl-PL" dirty="0" smtClean="0">
                <a:latin typeface="+mj-lt"/>
              </a:rPr>
              <a:t>10 osób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atin typeface="+mj-lt"/>
              </a:rPr>
              <a:t>Opieka na miejscu stażu: </a:t>
            </a:r>
          </a:p>
          <a:p>
            <a:pPr marL="273050" indent="-7938">
              <a:buFont typeface="Wingdings" pitchFamily="2" charset="2"/>
              <a:buChar char="Ø"/>
            </a:pPr>
            <a:r>
              <a:rPr lang="pl-PL" dirty="0" smtClean="0">
                <a:latin typeface="+mj-lt"/>
              </a:rPr>
              <a:t>opiekun z Polski: Katarzyna Lenort</a:t>
            </a:r>
          </a:p>
          <a:p>
            <a:pPr marL="273050" indent="-7938">
              <a:buFont typeface="Wingdings" pitchFamily="2" charset="2"/>
              <a:buChar char="Ø"/>
            </a:pPr>
            <a:r>
              <a:rPr lang="pl-PL" dirty="0" smtClean="0">
                <a:latin typeface="+mj-lt"/>
              </a:rPr>
              <a:t>Opiekun z </a:t>
            </a:r>
            <a:r>
              <a:rPr lang="pl-PL" dirty="0" err="1" smtClean="0">
                <a:latin typeface="+mj-lt"/>
              </a:rPr>
              <a:t>Sistema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Turismo</a:t>
            </a:r>
            <a:r>
              <a:rPr lang="pl-PL" dirty="0" smtClean="0">
                <a:latin typeface="+mj-lt"/>
              </a:rPr>
              <a:t>: Irena Willard</a:t>
            </a:r>
          </a:p>
          <a:p>
            <a:pPr marL="273050" indent="-273050">
              <a:buFont typeface="Wingdings" pitchFamily="2" charset="2"/>
              <a:buChar char="v"/>
            </a:pPr>
            <a:r>
              <a:rPr lang="pl-PL" b="1" dirty="0" smtClean="0">
                <a:latin typeface="+mj-lt"/>
              </a:rPr>
              <a:t>Osoba koordynująca: </a:t>
            </a:r>
            <a:r>
              <a:rPr lang="pl-PL" dirty="0" smtClean="0">
                <a:latin typeface="+mj-lt"/>
              </a:rPr>
              <a:t>Urszula Martyka-Wiecha</a:t>
            </a:r>
          </a:p>
          <a:p>
            <a:pPr marL="273050" indent="-273050">
              <a:buFont typeface="Wingdings" pitchFamily="2" charset="2"/>
              <a:buChar char="v"/>
            </a:pPr>
            <a:endParaRPr lang="pl-PL" dirty="0" smtClean="0">
              <a:latin typeface="+mj-lt"/>
            </a:endParaRPr>
          </a:p>
          <a:p>
            <a:endParaRPr lang="pl-PL" dirty="0"/>
          </a:p>
        </p:txBody>
      </p:sp>
      <p:pic>
        <p:nvPicPr>
          <p:cNvPr id="6" name="Obraz 5" descr="250px-Flag_of_Poland_(normative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276872"/>
            <a:ext cx="2381250" cy="1485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Flag_of_Ital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581128"/>
            <a:ext cx="2286000" cy="152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2189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Rimini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4536504"/>
          </a:xfrm>
        </p:spPr>
        <p:txBody>
          <a:bodyPr>
            <a:noAutofit/>
          </a:bodyPr>
          <a:lstStyle/>
          <a:p>
            <a:endParaRPr lang="pl-PL" sz="2800" dirty="0" smtClean="0"/>
          </a:p>
          <a:p>
            <a:endParaRPr lang="pl-PL" sz="2800" dirty="0" smtClean="0"/>
          </a:p>
          <a:p>
            <a:pPr algn="ctr">
              <a:buNone/>
            </a:pPr>
            <a:r>
              <a:rPr lang="pl-PL" sz="2800" dirty="0" smtClean="0">
                <a:latin typeface="+mj-lt"/>
              </a:rPr>
              <a:t>Położone  w regionie Emilia </a:t>
            </a:r>
            <a:r>
              <a:rPr lang="pl-PL" sz="2800" dirty="0" err="1" smtClean="0">
                <a:latin typeface="+mj-lt"/>
              </a:rPr>
              <a:t>Romagna</a:t>
            </a:r>
            <a:r>
              <a:rPr lang="pl-PL" sz="2800" dirty="0" smtClean="0">
                <a:latin typeface="+mj-lt"/>
              </a:rPr>
              <a:t> ze wspaniałym dziedzictwem historycznym. Stolica Adriatyckiej Rivery z piętnastoma kilometrami piaszczystych plaż, słynąca ze świetnej rozrywki i wspaniałego życia nocnego</a:t>
            </a:r>
          </a:p>
          <a:p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333750" cy="4800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92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3898776" cy="12984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Zwiedzanie </a:t>
            </a:r>
            <a:br>
              <a:rPr lang="pl-PL" sz="4000" b="1" dirty="0" smtClean="0"/>
            </a:br>
            <a:r>
              <a:rPr lang="pl-PL" sz="4000" b="1" dirty="0" smtClean="0"/>
              <a:t>Rimini</a:t>
            </a:r>
            <a:endParaRPr lang="pl-PL" sz="4000" b="1" dirty="0"/>
          </a:p>
        </p:txBody>
      </p:sp>
      <p:pic>
        <p:nvPicPr>
          <p:cNvPr id="7" name="Obraz 6" descr="20160430_111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5509" y="2732923"/>
            <a:ext cx="4224471" cy="3168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az 7" descr="20160503_085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068960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Obraz 8" descr="20160430_103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9880">
            <a:off x="4588060" y="328002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2473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616624" cy="648072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Kurs języka włoskiego</a:t>
            </a:r>
            <a:endParaRPr lang="pl-PL" sz="4000" b="1" dirty="0"/>
          </a:p>
        </p:txBody>
      </p:sp>
      <p:pic>
        <p:nvPicPr>
          <p:cNvPr id="4" name="Obraz 3" descr="20160503_091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988840"/>
            <a:ext cx="4716016" cy="3537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20160503_095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60848"/>
            <a:ext cx="4644008" cy="3483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714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/>
              <a:t>Praktyki w hotelach</a:t>
            </a:r>
            <a:endParaRPr lang="pl-PL" sz="4400" b="1" dirty="0"/>
          </a:p>
        </p:txBody>
      </p:sp>
      <p:pic>
        <p:nvPicPr>
          <p:cNvPr id="4" name="Symbol zastępczy zawartości 3" descr="bengasi_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4653136"/>
            <a:ext cx="2838450" cy="952500"/>
          </a:xfrm>
        </p:spPr>
      </p:pic>
      <p:pic>
        <p:nvPicPr>
          <p:cNvPr id="5" name="Obraz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941168"/>
            <a:ext cx="3219450" cy="666750"/>
          </a:xfrm>
          <a:prstGeom prst="rect">
            <a:avLst/>
          </a:prstGeom>
        </p:spPr>
      </p:pic>
      <p:pic>
        <p:nvPicPr>
          <p:cNvPr id="6" name="Obraz 5" descr="logo_term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852936"/>
            <a:ext cx="3747354" cy="685956"/>
          </a:xfrm>
          <a:prstGeom prst="rect">
            <a:avLst/>
          </a:prstGeom>
        </p:spPr>
      </p:pic>
      <p:pic>
        <p:nvPicPr>
          <p:cNvPr id="7" name="Obraz 6" descr="logo-kursaal-rimini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420888"/>
            <a:ext cx="3336432" cy="2085270"/>
          </a:xfrm>
          <a:prstGeom prst="rect">
            <a:avLst/>
          </a:prstGeom>
        </p:spPr>
      </p:pic>
    </p:spTree>
  </p:cSld>
  <p:clrMapOvr>
    <a:masterClrMapping/>
  </p:clrMapOvr>
  <p:transition spd="slow" advClick="0" advTm="1226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4320480" cy="866360"/>
          </a:xfrm>
        </p:spPr>
        <p:txBody>
          <a:bodyPr>
            <a:normAutofit/>
          </a:bodyPr>
          <a:lstStyle/>
          <a:p>
            <a:pPr algn="ctr"/>
            <a:r>
              <a:rPr lang="pl-PL" sz="4500" b="1" dirty="0" smtClean="0"/>
              <a:t>Hotel </a:t>
            </a:r>
            <a:r>
              <a:rPr lang="pl-PL" sz="4500" b="1" dirty="0" err="1" smtClean="0"/>
              <a:t>Kursaal</a:t>
            </a:r>
            <a:endParaRPr lang="pl-PL" sz="4500" b="1" dirty="0"/>
          </a:p>
        </p:txBody>
      </p:sp>
      <p:pic>
        <p:nvPicPr>
          <p:cNvPr id="4" name="Symbol zastępczy zawartości 3" descr="20160503_111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3801500" cy="285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received_103068859030218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8640"/>
            <a:ext cx="2414867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received_121202697883798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429000"/>
            <a:ext cx="4314056" cy="323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20160503_1112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052736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64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9|3.6|3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115</Words>
  <Application>Microsoft Office PowerPoint</Application>
  <PresentationFormat>Pokaz na ekranie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Praktyki zagraniczne  Rimini  29.04-27.05.2016</vt:lpstr>
      <vt:lpstr>Podróż do Rimini</vt:lpstr>
      <vt:lpstr>Residence Record</vt:lpstr>
      <vt:lpstr>Praktyki Erasmus+</vt:lpstr>
      <vt:lpstr>Rimini</vt:lpstr>
      <vt:lpstr>Zwiedzanie  Rimini</vt:lpstr>
      <vt:lpstr>Kurs języka włoskiego</vt:lpstr>
      <vt:lpstr>Praktyki w hotelach</vt:lpstr>
      <vt:lpstr>Hotel Kursaal</vt:lpstr>
      <vt:lpstr>Hotel Bengasi</vt:lpstr>
      <vt:lpstr>Hotel Rosabianca</vt:lpstr>
      <vt:lpstr>Hotel Terminal Palace</vt:lpstr>
      <vt:lpstr>Wycieczka  do San Marino</vt:lpstr>
      <vt:lpstr>Wycieczka  do Wenecji</vt:lpstr>
      <vt:lpstr>Wypoczynek</vt:lpstr>
      <vt:lpstr>Zakończenie praktyk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Praktyka Riminia maj 2016</dc:title>
  <dc:creator>Andrzej L.</dc:creator>
  <cp:lastModifiedBy>Urszula Martyka Wiecha</cp:lastModifiedBy>
  <cp:revision>28</cp:revision>
  <dcterms:created xsi:type="dcterms:W3CDTF">2016-06-06T11:31:25Z</dcterms:created>
  <dcterms:modified xsi:type="dcterms:W3CDTF">2016-06-21T17:08:55Z</dcterms:modified>
</cp:coreProperties>
</file>