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02" r:id="rId24"/>
    <p:sldId id="303" r:id="rId25"/>
    <p:sldId id="304" r:id="rId26"/>
    <p:sldId id="305" r:id="rId27"/>
    <p:sldId id="308" r:id="rId28"/>
    <p:sldId id="300" r:id="rId29"/>
    <p:sldId id="301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307" r:id="rId49"/>
    <p:sldId id="297" r:id="rId50"/>
    <p:sldId id="290" r:id="rId5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B2F5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4624" autoAdjust="0"/>
  </p:normalViewPr>
  <p:slideViewPr>
    <p:cSldViewPr>
      <p:cViewPr varScale="1">
        <p:scale>
          <a:sx n="63" d="100"/>
          <a:sy n="63" d="100"/>
        </p:scale>
        <p:origin x="-16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Łącznik prostoliniow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B8ED87D-F027-4115-B2E3-577283556B31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103610A-030B-4550-876C-F45CDD16EBA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95099-7EF2-4726-9AE0-BD85F78A8628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6253E-ED02-4981-A3C3-FCE2C3D4227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5778BC-1A99-40BB-9C9C-B1C1EDDF53AD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FED5134-2EFA-449F-8C56-F6DA25F53AF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F920-F65D-43E9-A84B-761D6A427734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D90D5-9C60-4B1D-8E1F-F1C171EA32B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91A3433-A8A2-47C4-B577-14D1E8946968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6C5ADB-2C28-4C2C-B244-D486940118E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7603-DCE4-4D42-913D-21656F6953EC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7BF0D-C1B6-4599-AE4D-7EE58B2D127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C9377-33EF-4254-8C92-17F4C2B7F9F2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1BE27-7668-4EBB-A54E-769D25112AE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149B6-06D4-45B6-A0B4-2AE02B2E9957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2B10D-D187-4A83-BD2C-3B300612A8A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9F444-FA29-451A-90EB-555987D11A98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CF9CC-D487-4EE9-8013-75B8BA9B944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3B9EF-8655-4513-B974-5BAAAFC014D4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89B0-642B-493F-B124-8471E07AF71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rostokąt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dirty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6985A9-54C0-49B5-BC47-17D900BBC5E6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8EEDC7-C4C8-416D-8773-96C4C2A82F74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0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D05D3FC-37FA-4FB0-AC0C-999A1ECEE29A}" type="datetimeFigureOut">
              <a:rPr lang="pl-PL"/>
              <a:pPr>
                <a:defRPr/>
              </a:pPr>
              <a:t>21.06.2016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49575EB-6332-4F72-A3A8-854DB8E1D5C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21" r:id="rId3"/>
    <p:sldLayoutId id="2147483718" r:id="rId4"/>
    <p:sldLayoutId id="2147483717" r:id="rId5"/>
    <p:sldLayoutId id="2147483716" r:id="rId6"/>
    <p:sldLayoutId id="2147483715" r:id="rId7"/>
    <p:sldLayoutId id="2147483714" r:id="rId8"/>
    <p:sldLayoutId id="2147483722" r:id="rId9"/>
    <p:sldLayoutId id="2147483713" r:id="rId10"/>
    <p:sldLayoutId id="2147483723" r:id="rId11"/>
  </p:sldLayoutIdLst>
  <p:transition spd="slow" advClick="0" advTm="4000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9D3232"/>
        </a:buClr>
        <a:buSzPct val="80000"/>
        <a:buFont typeface="Wingdings 2" pitchFamily="18" charset="2"/>
        <a:buChar char=""/>
        <a:defRPr sz="2300" kern="1200">
          <a:solidFill>
            <a:srgbClr val="C77272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9D3232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9D3232"/>
        </a:buClr>
        <a:buSzPct val="80000"/>
        <a:buFont typeface="Wingdings 2" pitchFamily="18" charset="2"/>
        <a:buChar char=""/>
        <a:defRPr sz="2000" kern="1200">
          <a:solidFill>
            <a:srgbClr val="C77272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9D3232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Erasmus+%20prezentacje\prezentacja%20fryzjerki1\Shrek%20-%20All%20Stars%5bZapiszJako.pl%5d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rasmus+%20prezentacje\prezentacja%20fryzjerki1\P5130109.MOV" TargetMode="Externa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Erasmus+%20prezentacje\prezentacja%20fryzjerki1\P5130104.MOV" TargetMode="Externa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Erasmus+%20prezentacje\prezentacja%20fryzjerki1\Shrek%20-%20All%20Stars%5bZapiszJako.pl%5d.mp3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Podtytuł 2"/>
          <p:cNvSpPr>
            <a:spLocks noGrp="1"/>
          </p:cNvSpPr>
          <p:nvPr>
            <p:ph type="subTitle" idx="1"/>
          </p:nvPr>
        </p:nvSpPr>
        <p:spPr>
          <a:xfrm>
            <a:off x="2816225" y="3644900"/>
            <a:ext cx="5976938" cy="2354263"/>
          </a:xfrm>
        </p:spPr>
        <p:txBody>
          <a:bodyPr/>
          <a:lstStyle/>
          <a:p>
            <a:pPr algn="ctr" eaLnBrk="1" hangingPunct="1"/>
            <a:r>
              <a:rPr lang="pl-PL" sz="2400" smtClean="0"/>
              <a:t>Uczniowie technikum usług fryzjerskich w Zespole Szkół Technicznych i Ogólnokształcących im. S. Żeromskiego w Częstochowie Kwiecień 2016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955628" y="988666"/>
            <a:ext cx="5672771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PRAKTYKI ZAWODOWE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WE WŁOSZECH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+mn-lt"/>
                <a:cs typeface="+mn-cs"/>
              </a:rPr>
              <a:t> RIMINI 2016</a:t>
            </a:r>
            <a:endParaRPr lang="pl-PL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3315" name="Picture 4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6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96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hrek - All Stars[ZapiszJako.pl]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428728" y="27146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7" showWhenStopped="0">
                <p:cTn id="10" repeatCount="27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7584" y="332656"/>
            <a:ext cx="2390963" cy="295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851920" y="332656"/>
            <a:ext cx="4032448" cy="283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3065" y="3018350"/>
            <a:ext cx="4680818" cy="306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908720"/>
            <a:ext cx="3429000" cy="2057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Karolina</a:t>
            </a:r>
            <a:br>
              <a:rPr lang="pl-PL" sz="5400" dirty="0" smtClean="0"/>
            </a:br>
            <a:r>
              <a:rPr lang="pl-PL" sz="5400" dirty="0" smtClean="0"/>
              <a:t>łęgosz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309723" y="3280459"/>
            <a:ext cx="3429000" cy="192024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Revolution Parrucchieri di Gilberto Santolini</a:t>
            </a:r>
            <a:endParaRPr lang="pl-PL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2306" t="15404" r="-2306" b="28368"/>
          <a:stretch/>
        </p:blipFill>
        <p:spPr/>
      </p:pic>
      <p:pic>
        <p:nvPicPr>
          <p:cNvPr id="23556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35606" t="19394" r="20606" b="19394"/>
          <a:stretch/>
        </p:blipFill>
        <p:spPr>
          <a:xfrm>
            <a:off x="942975" y="3236042"/>
            <a:ext cx="2827822" cy="2964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8382" t="2290" r="29497" b="29259"/>
          <a:stretch/>
        </p:blipFill>
        <p:spPr>
          <a:xfrm>
            <a:off x="420536" y="510939"/>
            <a:ext cx="3762364" cy="2779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260350"/>
            <a:ext cx="3275012" cy="5822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6000" dirty="0" smtClean="0"/>
              <a:t>JUSTYNA MIZGAŁA</a:t>
            </a:r>
            <a:endParaRPr lang="pl-PL" sz="6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Hair Cambiamenti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14394" t="-1647" r="25584" b="1647"/>
          <a:stretch/>
        </p:blipFill>
        <p:spPr>
          <a:xfrm rot="5400000">
            <a:off x="663682" y="1041002"/>
            <a:ext cx="4206240" cy="4206240"/>
          </a:xfrm>
        </p:spPr>
      </p:pic>
      <p:pic>
        <p:nvPicPr>
          <p:cNvPr id="25604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47576" t="2459" r="11818" b="21548"/>
          <a:stretch/>
        </p:blipFill>
        <p:spPr>
          <a:xfrm>
            <a:off x="4283968" y="3284984"/>
            <a:ext cx="3123752" cy="3288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9545" t="303" r="23182" b="23738"/>
          <a:stretch/>
        </p:blipFill>
        <p:spPr>
          <a:xfrm>
            <a:off x="719573" y="441792"/>
            <a:ext cx="2736304" cy="247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79912" y="382248"/>
            <a:ext cx="389451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r="28471"/>
          <a:stretch/>
        </p:blipFill>
        <p:spPr>
          <a:xfrm rot="16200000">
            <a:off x="458569" y="3313346"/>
            <a:ext cx="3258313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9" name="Picture 7" descr="erasmus-logo-high-resolu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836712"/>
            <a:ext cx="3429000" cy="2057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KAROLINA</a:t>
            </a:r>
            <a:br>
              <a:rPr lang="pl-PL" sz="5400" dirty="0" smtClean="0"/>
            </a:br>
            <a:r>
              <a:rPr lang="pl-PL" sz="5400" dirty="0" smtClean="0"/>
              <a:t>PABICH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Urbinati Davide Acconciature Unisex</a:t>
            </a:r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659" t="4195" r="-659" b="34759"/>
          <a:stretch/>
        </p:blipFill>
        <p:spPr/>
      </p:pic>
      <p:pic>
        <p:nvPicPr>
          <p:cNvPr id="27652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425253" y="3645024"/>
            <a:ext cx="4067944" cy="271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6200000">
            <a:off x="269523" y="3686688"/>
            <a:ext cx="3348374" cy="223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6200000">
            <a:off x="4309854" y="695734"/>
            <a:ext cx="3015275" cy="2010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91195" y="188640"/>
            <a:ext cx="4031940" cy="268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7" name="Picture 7" descr="erasmus-logo-high-resolu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4048" y="620688"/>
            <a:ext cx="3888432" cy="2057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/>
              <a:t>ALEKSANDRA POSTAWA</a:t>
            </a:r>
            <a:endParaRPr lang="pl-PL" sz="4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364088" y="3068960"/>
            <a:ext cx="3429000" cy="316970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rgbClr val="F7DCDC"/>
              </a:buClr>
              <a:defRPr/>
            </a:pPr>
            <a:r>
              <a:rPr lang="pl-PL" sz="3600" dirty="0">
                <a:ln w="10160">
                  <a:solidFill>
                    <a:srgbClr val="481A1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buClr>
                <a:srgbClr val="F7DCDC"/>
              </a:buClr>
              <a:defRPr/>
            </a:pPr>
            <a:r>
              <a:rPr lang="pl-PL" sz="3600" dirty="0">
                <a:ln w="10160">
                  <a:solidFill>
                    <a:srgbClr val="481A1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Urbinati Davide Acconciature Unisex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20387" t="20205" r="25792" b="13215"/>
          <a:stretch/>
        </p:blipFill>
        <p:spPr/>
      </p:pic>
      <p:pic>
        <p:nvPicPr>
          <p:cNvPr id="29700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773578" y="882786"/>
            <a:ext cx="3348374" cy="223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24696" t="37392" r="31213" b="5676"/>
          <a:stretch/>
        </p:blipFill>
        <p:spPr>
          <a:xfrm>
            <a:off x="1331640" y="3960626"/>
            <a:ext cx="3168352" cy="272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3375"/>
            <a:ext cx="3355975" cy="596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ANGELIKA UCIEKLAK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rgbClr val="F7DCDC"/>
              </a:buClr>
              <a:defRPr/>
            </a:pPr>
            <a:r>
              <a:rPr lang="pl-PL" sz="4000" dirty="0">
                <a:ln>
                  <a:solidFill>
                    <a:srgbClr val="6C282A">
                      <a:lumMod val="50000"/>
                    </a:srgbClr>
                  </a:solidFill>
                </a:ln>
                <a:solidFill>
                  <a:srgbClr val="FCF2F2"/>
                </a:solidFill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buClr>
                <a:srgbClr val="F7DCDC"/>
              </a:buClr>
              <a:defRPr/>
            </a:pPr>
            <a:r>
              <a:rPr lang="pl-PL" sz="4000" dirty="0">
                <a:ln>
                  <a:solidFill>
                    <a:srgbClr val="6C282A">
                      <a:lumMod val="50000"/>
                    </a:srgbClr>
                  </a:solidFill>
                </a:ln>
                <a:solidFill>
                  <a:srgbClr val="FCF2F2"/>
                </a:solidFill>
                <a:latin typeface="Cooper Black" panose="0208090404030B020404" pitchFamily="18" charset="0"/>
              </a:rPr>
              <a:t>I Boldrini </a:t>
            </a:r>
            <a:r>
              <a:rPr lang="pl-PL" sz="4000" dirty="0" smtClean="0">
                <a:ln>
                  <a:solidFill>
                    <a:srgbClr val="6C282A">
                      <a:lumMod val="50000"/>
                    </a:srgbClr>
                  </a:solidFill>
                </a:ln>
                <a:solidFill>
                  <a:srgbClr val="FCF2F2"/>
                </a:solidFill>
                <a:latin typeface="Cooper Black" panose="0208090404030B020404" pitchFamily="18" charset="0"/>
              </a:rPr>
              <a:t>Parrucchieri</a:t>
            </a:r>
            <a:endParaRPr lang="pl-PL" sz="4000" dirty="0">
              <a:ln>
                <a:solidFill>
                  <a:srgbClr val="6C282A">
                    <a:lumMod val="50000"/>
                  </a:srgbClr>
                </a:solidFill>
              </a:ln>
              <a:solidFill>
                <a:srgbClr val="FCF2F2"/>
              </a:solidFill>
              <a:latin typeface="Cooper Black" panose="0208090404030B0204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-365" t="-1318" r="25337" b="1318"/>
          <a:stretch/>
        </p:blipFill>
        <p:spPr/>
      </p:pic>
      <p:pic>
        <p:nvPicPr>
          <p:cNvPr id="31748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/>
              <a:t>Uczestnicy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/>
          </a:blip>
          <a:srcRect l="-108" t="17515" r="108" b="11792"/>
          <a:stretch/>
        </p:blipFill>
        <p:spPr>
          <a:xfrm>
            <a:off x="654683" y="1719301"/>
            <a:ext cx="3639558" cy="4574053"/>
          </a:xfrm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46419" y="1726103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08638"/>
            <a:ext cx="4371975" cy="124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5576" y="318405"/>
            <a:ext cx="3001826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3791123" y="881445"/>
            <a:ext cx="3389117" cy="225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33350" t="4480"/>
          <a:stretch/>
        </p:blipFill>
        <p:spPr>
          <a:xfrm>
            <a:off x="540713" y="3861048"/>
            <a:ext cx="3047225" cy="2456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995936" y="3978631"/>
            <a:ext cx="3779912" cy="251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3" name="Picture 7" descr="erasmus-logo-high-resolu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1456" y="774229"/>
            <a:ext cx="3888432" cy="243569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WERONIKA SULEJ 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866382" y="3297922"/>
            <a:ext cx="3958066" cy="288167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Modiva Parrucchieri</a:t>
            </a:r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/>
          </a:blip>
          <a:srcRect l="12486" r="12486"/>
          <a:stretch>
            <a:fillRect/>
          </a:stretch>
        </p:blipFill>
        <p:spPr/>
      </p:pic>
      <p:pic>
        <p:nvPicPr>
          <p:cNvPr id="33796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2434" y="4070592"/>
            <a:ext cx="3042627" cy="2148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53053" y="626541"/>
            <a:ext cx="4229038" cy="2819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083807" y="3813042"/>
            <a:ext cx="3995936" cy="2663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5400000">
            <a:off x="514172" y="776080"/>
            <a:ext cx="357915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7" descr="erasmus-logo-high-resolu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12987076_980872471993367_583800017102338336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7602566" cy="4275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2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tekstu 3"/>
          <p:cNvSpPr>
            <a:spLocks noGrp="1"/>
          </p:cNvSpPr>
          <p:nvPr>
            <p:ph type="title"/>
          </p:nvPr>
        </p:nvSpPr>
        <p:spPr>
          <a:xfrm>
            <a:off x="1043608" y="188640"/>
            <a:ext cx="5897880" cy="117348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3600" dirty="0"/>
              <a:t>Kurs nauki języka włoskiego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/>
          <p:cNvSpPr txBox="1">
            <a:spLocks noChangeArrowheads="1"/>
          </p:cNvSpPr>
          <p:nvPr/>
        </p:nvSpPr>
        <p:spPr bwMode="auto">
          <a:xfrm>
            <a:off x="534887" y="260350"/>
            <a:ext cx="71819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b="1" cap="all" dirty="0">
                <a:ln w="500">
                  <a:solidFill>
                    <a:srgbClr val="F7DCDC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D3232">
                        <a:tint val="13000"/>
                      </a:srgbClr>
                    </a:gs>
                    <a:gs pos="10000">
                      <a:srgbClr val="9D3232">
                        <a:tint val="20000"/>
                      </a:srgbClr>
                    </a:gs>
                    <a:gs pos="49000">
                      <a:srgbClr val="9D3232">
                        <a:tint val="70000"/>
                      </a:srgbClr>
                    </a:gs>
                    <a:gs pos="50000">
                      <a:srgbClr val="9D3232">
                        <a:tint val="97000"/>
                      </a:srgbClr>
                    </a:gs>
                    <a:gs pos="100000">
                      <a:srgbClr val="9D3232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  <a:ea typeface="+mj-ea"/>
                <a:cs typeface="+mj-cs"/>
              </a:rPr>
              <a:t>Kurs nauki języka włoskiego</a:t>
            </a:r>
            <a:endParaRPr lang="pl-PL" sz="3200" b="1" dirty="0"/>
          </a:p>
        </p:txBody>
      </p:sp>
      <p:pic>
        <p:nvPicPr>
          <p:cNvPr id="37890" name="Picture 5" descr="12932823_980872558660025_8241497587585242017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7460668" cy="4195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1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88063"/>
            <a:ext cx="2700338" cy="76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13124476_993446177402663_704935993413063260_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667" y="1289589"/>
            <a:ext cx="6912768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340239"/>
            <a:ext cx="5897880" cy="117348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l-PL" dirty="0">
                <a:latin typeface="+mn-lt"/>
              </a:rPr>
              <a:t>Praktyki to szansa podniesienia kwalifikacji i uzyskania licznych certyfikatów</a:t>
            </a:r>
            <a:r>
              <a:rPr lang="pl-PL" i="1" dirty="0">
                <a:latin typeface="Gungsuh" pitchFamily="18" charset="-127"/>
              </a:rPr>
              <a:t/>
            </a:r>
            <a:br>
              <a:rPr lang="pl-PL" i="1" dirty="0">
                <a:latin typeface="Gungsuh" pitchFamily="18" charset="-127"/>
              </a:rPr>
            </a:br>
            <a:endParaRPr lang="pl-PL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611188" y="549275"/>
            <a:ext cx="70564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rgbClr val="6B2F53"/>
                </a:solidFill>
              </a:rPr>
              <a:t>Praktykant zdobył następujące kompetencje organizacyjne: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punktualność,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umiejętność utrzymywania porządku na stanowisku pracy,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obowiązkowość,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umiejętność przestrzegania priorytetów wyznaczonych przez przełożonych,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umiejętność tworzenia planów pracy i ich realizację,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radzenie sobie w sytuacjach nietypowych,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samodzielne podejmowanie decyzji</a:t>
            </a:r>
          </a:p>
        </p:txBody>
      </p:sp>
      <p:pic>
        <p:nvPicPr>
          <p:cNvPr id="39938" name="Picture 4" descr="Intro_Erasmu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3988"/>
            <a:ext cx="3743325" cy="162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539750" y="404813"/>
            <a:ext cx="68405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rgbClr val="6B2F53"/>
                </a:solidFill>
              </a:rPr>
              <a:t>Praktykant zdobył następujące kompetencje społeczne: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praca w środowisku wielokulturowym,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umiejętność pracy w zespole,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radzenie sobie w sytuacjach trudnych, kryzysowych,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radzenie sobie ze stresem,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otwartość na zmiany,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solidFill>
                  <a:srgbClr val="6B2F53"/>
                </a:solidFill>
              </a:rPr>
              <a:t>umiejętność dostosowania postawy do sytuacji.</a:t>
            </a:r>
          </a:p>
        </p:txBody>
      </p:sp>
      <p:pic>
        <p:nvPicPr>
          <p:cNvPr id="39938" name="Picture 4" descr="Intro_Erasmu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29175"/>
            <a:ext cx="46767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5130109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16832"/>
            <a:ext cx="7236296" cy="407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7156648" cy="1143000"/>
          </a:xfrm>
        </p:spPr>
        <p:txBody>
          <a:bodyPr>
            <a:normAutofit fontScale="90000"/>
          </a:bodyPr>
          <a:lstStyle/>
          <a:p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2700" dirty="0" smtClean="0"/>
              <a:t>A co o praktykach sądzą uczestniczki? </a:t>
            </a:r>
            <a:br>
              <a:rPr lang="pl-PL" sz="2700" dirty="0" smtClean="0"/>
            </a:b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Kliknij w obraz 2 razy </a:t>
            </a:r>
            <a:r>
              <a:rPr lang="pl-PL" sz="1800" dirty="0" smtClean="0">
                <a:sym typeface="Wingdings" pitchFamily="2" charset="2"/>
              </a:rPr>
              <a:t></a:t>
            </a:r>
            <a:endParaRPr lang="pl-PL" sz="1800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5" fill="hold"/>
                                        <p:tgtEl>
                                          <p:spTgt spid="57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7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5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5130104.MO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420888"/>
            <a:ext cx="5301232" cy="353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A co o praktykach sądzą uczestniczki? </a:t>
            </a:r>
            <a:br>
              <a:rPr lang="pl-PL" sz="22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Kliknij w obraz 2 razy </a:t>
            </a:r>
            <a:r>
              <a:rPr lang="pl-PL" sz="2800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6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6600" dirty="0" smtClean="0"/>
              <a:t>Anita Banaś</a:t>
            </a:r>
            <a:endParaRPr lang="pl-PL" sz="6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latin typeface="Cooper Black" panose="0208090404030B020404" pitchFamily="18" charset="0"/>
              </a:rPr>
              <a:t>I Boldrini Parrucchieri</a:t>
            </a:r>
            <a:endParaRPr lang="pl-PL" sz="4000" dirty="0">
              <a:ln>
                <a:solidFill>
                  <a:schemeClr val="accent2">
                    <a:lumMod val="50000"/>
                  </a:schemeClr>
                </a:solidFill>
              </a:ln>
              <a:latin typeface="Cooper Black" panose="0208090404030B020404" pitchFamily="18" charset="0"/>
            </a:endParaRPr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988" t="-574" r="-988" b="25602"/>
          <a:stretch/>
        </p:blipFill>
        <p:spPr>
          <a:xfrm>
            <a:off x="654157" y="1021952"/>
            <a:ext cx="4206240" cy="4206240"/>
          </a:xfrm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900113" y="5661025"/>
            <a:ext cx="326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rbuches MS"/>
              </a:rPr>
              <a:t>Projektowanie fryzur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5365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938" y="2133600"/>
            <a:ext cx="304006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3214688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179388" y="908050"/>
            <a:ext cx="73993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l-PL" sz="2400"/>
              <a:t>dobieranie technik rozjaśniania i koloryzacji włosów</a:t>
            </a:r>
          </a:p>
          <a:p>
            <a:pPr>
              <a:buFontTx/>
              <a:buChar char="•"/>
            </a:pPr>
            <a:r>
              <a:rPr lang="pl-PL" sz="2400"/>
              <a:t>sporządzanie mieszanin preparatów do rozjaśniania </a:t>
            </a:r>
          </a:p>
          <a:p>
            <a:r>
              <a:rPr lang="pl-PL" sz="2400"/>
              <a:t>i koloryzacji włosów</a:t>
            </a:r>
          </a:p>
        </p:txBody>
      </p:sp>
      <p:sp>
        <p:nvSpPr>
          <p:cNvPr id="35844" name="WordArt 6"/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33131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Realizacja stażu</a:t>
            </a:r>
          </a:p>
        </p:txBody>
      </p:sp>
      <p:pic>
        <p:nvPicPr>
          <p:cNvPr id="3584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2133600"/>
            <a:ext cx="319722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rek - All Stars[ZapiszJako.pl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715272" y="107154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WordArt 3"/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33131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Realizacja stażu</a:t>
            </a:r>
          </a:p>
        </p:txBody>
      </p:sp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0" y="1052513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l-PL" sz="2400"/>
              <a:t>dobieranie metod i technik pielęgnacji włosów i skóry głowy;</a:t>
            </a:r>
          </a:p>
          <a:p>
            <a:pPr>
              <a:buFontTx/>
              <a:buChar char="•"/>
            </a:pPr>
            <a:r>
              <a:rPr lang="pl-PL" sz="2400"/>
              <a:t>dobieranie preparatów do pielęgnacji włosów i skóry głowy;</a:t>
            </a:r>
          </a:p>
        </p:txBody>
      </p:sp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78013"/>
            <a:ext cx="8243888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WordArt 2"/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33131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Realizacja stażu</a:t>
            </a:r>
          </a:p>
        </p:txBody>
      </p:sp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323850" y="981075"/>
            <a:ext cx="741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l-PL" sz="2400"/>
              <a:t>wykonywanie zabiegów pielęgnacyjnych włosów i skóry głowy;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113"/>
            <a:ext cx="835342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WordArt 2"/>
          <p:cNvSpPr>
            <a:spLocks noChangeArrowheads="1" noChangeShapeType="1" noTextEdit="1"/>
          </p:cNvSpPr>
          <p:nvPr/>
        </p:nvSpPr>
        <p:spPr bwMode="auto">
          <a:xfrm>
            <a:off x="2339975" y="188913"/>
            <a:ext cx="33131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Realizacja stażu</a:t>
            </a: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31194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125538"/>
            <a:ext cx="3224213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0913" y="2420938"/>
            <a:ext cx="3113087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0" y="620713"/>
            <a:ext cx="8101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pl-PL" sz="2400"/>
              <a:t>dobieranie technik ondulowania i prostowania chemicznego włosów</a:t>
            </a: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2"/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33131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Realizacja stażu</a:t>
            </a:r>
          </a:p>
        </p:txBody>
      </p:sp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3103563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268413"/>
            <a:ext cx="3021012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0" y="836613"/>
            <a:ext cx="7872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l-PL" sz="2400"/>
              <a:t>dobieranie proporcji poszczególnych elementów fryzury </a:t>
            </a:r>
          </a:p>
          <a:p>
            <a:pPr>
              <a:buFontTx/>
              <a:buChar char="•"/>
            </a:pPr>
            <a:r>
              <a:rPr lang="pl-PL" sz="2400"/>
              <a:t>do kształtu twarzy</a:t>
            </a: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WordArt 2"/>
          <p:cNvSpPr>
            <a:spLocks noChangeArrowheads="1" noChangeShapeType="1" noTextEdit="1"/>
          </p:cNvSpPr>
          <p:nvPr/>
        </p:nvSpPr>
        <p:spPr bwMode="auto">
          <a:xfrm>
            <a:off x="2339975" y="333375"/>
            <a:ext cx="3313113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Realizacja stażu</a:t>
            </a:r>
          </a:p>
        </p:txBody>
      </p: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468313" y="979488"/>
            <a:ext cx="528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l-PL" sz="2400"/>
              <a:t>dokonywanie analizy wyglądu klienta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8172450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7" descr="erasmus-logo-high-re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684213" y="1052513"/>
            <a:ext cx="6983412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800"/>
              <a:t>Po odbytych praktykach zawodowych odbył się kurs doskonalący praktyczną naukę zawodu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465388"/>
            <a:ext cx="6697662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7" descr="erasmus-logo-high-re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08050"/>
            <a:ext cx="3038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620713"/>
            <a:ext cx="3154363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erasmus-logo-high-re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0" y="836712"/>
            <a:ext cx="90730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800" dirty="0"/>
              <a:t>Uczestnicy </a:t>
            </a:r>
            <a:r>
              <a:rPr lang="pl-PL" sz="2800" dirty="0" smtClean="0"/>
              <a:t>stażu</a:t>
            </a:r>
            <a:r>
              <a:rPr lang="pl-PL" sz="2800" dirty="0" smtClean="0"/>
              <a:t> po zakończonym </a:t>
            </a:r>
          </a:p>
          <a:p>
            <a:pPr algn="ctr"/>
            <a:r>
              <a:rPr lang="pl-PL" sz="2800" dirty="0" smtClean="0"/>
              <a:t>pokazie umiejętności </a:t>
            </a:r>
            <a:endParaRPr lang="pl-PL" sz="2800" dirty="0"/>
          </a:p>
        </p:txBody>
      </p:sp>
      <p:pic>
        <p:nvPicPr>
          <p:cNvPr id="583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3"/>
            <a:ext cx="8558213" cy="452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20072" y="1988840"/>
            <a:ext cx="3429000" cy="2057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/>
              <a:t>SPACERY PO RIMINI</a:t>
            </a:r>
            <a:endParaRPr lang="pl-PL" sz="48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/>
          </a:blip>
          <a:srcRect t="12514" b="12514"/>
          <a:stretch>
            <a:fillRect/>
          </a:stretch>
        </p:blipFill>
        <p:spPr>
          <a:solidFill>
            <a:srgbClr val="FFFFFF">
              <a:shade val="85000"/>
            </a:srgbClr>
          </a:solidFill>
          <a:ln w="88900" cap="sq"/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1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52417" y="476106"/>
            <a:ext cx="4059943" cy="2283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ymbol zastępczy zawartości 1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/>
          </a:blip>
          <a:srcRect l="1181" t="3889" r="-1181" b="12704"/>
          <a:stretch/>
        </p:blipFill>
        <p:spPr>
          <a:xfrm>
            <a:off x="1350169" y="3146108"/>
            <a:ext cx="2957300" cy="340331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5400000" flipH="1" flipV="1">
            <a:off x="4315102" y="3613889"/>
            <a:ext cx="3701629" cy="2467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37879" t="29803" r="16818" b="83"/>
          <a:stretch/>
        </p:blipFill>
        <p:spPr>
          <a:xfrm>
            <a:off x="971600" y="476106"/>
            <a:ext cx="2477416" cy="2556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9" name="Picture 7" descr="erasmus-logo-high-resolu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9512" y="260082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3714" y="3861048"/>
            <a:ext cx="4932040" cy="277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834796" y="1545957"/>
            <a:ext cx="5156065" cy="290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6" name="Picture 7" descr="erasmus-logo-high-res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20072" y="476672"/>
            <a:ext cx="3429000" cy="423021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/>
              <a:t>Wycieczka do </a:t>
            </a:r>
            <a:br>
              <a:rPr lang="pl-PL" sz="4800" dirty="0" smtClean="0"/>
            </a:br>
            <a:r>
              <a:rPr lang="pl-PL" sz="4800" dirty="0" smtClean="0"/>
              <a:t>san marino</a:t>
            </a:r>
            <a:endParaRPr lang="pl-PL" sz="48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/>
          </a:blip>
          <a:srcRect l="22481" r="22481"/>
          <a:stretch>
            <a:fillRect/>
          </a:stretch>
        </p:blipFill>
        <p:spPr>
          <a:solidFill>
            <a:srgbClr val="FFFFFF">
              <a:shade val="85000"/>
            </a:srgbClr>
          </a:solidFill>
          <a:ln w="88900" cap="sq"/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59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1579" y="146374"/>
            <a:ext cx="4341828" cy="2894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9539" t="32562" r="32885" b="9143"/>
          <a:stretch/>
        </p:blipFill>
        <p:spPr>
          <a:xfrm>
            <a:off x="4521099" y="1619390"/>
            <a:ext cx="4211960" cy="284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11560" y="3429000"/>
            <a:ext cx="4896544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4" name="Picture 7" descr="erasmus-logo-high-res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6096" y="836712"/>
            <a:ext cx="3429000" cy="396044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/>
              <a:t>WYCIECZKA</a:t>
            </a:r>
            <a:br>
              <a:rPr lang="pl-PL" sz="4800" dirty="0" smtClean="0"/>
            </a:br>
            <a:r>
              <a:rPr lang="pl-PL" sz="4800" dirty="0" smtClean="0"/>
              <a:t>DO</a:t>
            </a:r>
            <a:br>
              <a:rPr lang="pl-PL" sz="4800" dirty="0" smtClean="0"/>
            </a:br>
            <a:r>
              <a:rPr lang="pl-PL" sz="4800" dirty="0" smtClean="0"/>
              <a:t>WENECJI</a:t>
            </a:r>
            <a:endParaRPr lang="pl-PL" sz="48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25539" t="-658" r="7769" b="658"/>
          <a:stretch/>
        </p:blipFill>
        <p:spPr>
          <a:xfrm rot="16200000">
            <a:off x="663682" y="1041002"/>
            <a:ext cx="4206240" cy="4206240"/>
          </a:xfrm>
          <a:solidFill>
            <a:srgbClr val="FFFFFF">
              <a:shade val="85000"/>
            </a:srgbClr>
          </a:solidFill>
          <a:ln w="88900" cap="sq"/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7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71800" y="3194153"/>
            <a:ext cx="5050548" cy="336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11559" y="332656"/>
            <a:ext cx="5632625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1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925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6096" y="1844824"/>
            <a:ext cx="3429000" cy="2057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6000" dirty="0" smtClean="0"/>
              <a:t>Czas wolny</a:t>
            </a:r>
            <a:endParaRPr lang="pl-PL" sz="6000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/>
          </a:blip>
          <a:srcRect l="21864" r="21864"/>
          <a:stretch>
            <a:fillRect/>
          </a:stretch>
        </p:blipFill>
        <p:spPr>
          <a:xfrm>
            <a:off x="755576" y="1052736"/>
            <a:ext cx="4206240" cy="4206240"/>
          </a:xfrm>
          <a:solidFill>
            <a:srgbClr val="FFFFFF">
              <a:shade val="85000"/>
            </a:srgbClr>
          </a:solidFill>
          <a:ln w="88900" cap="sq"/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5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6088063"/>
            <a:ext cx="27003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185592" y="3189457"/>
            <a:ext cx="4860032" cy="324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605733"/>
            <a:ext cx="5436096" cy="3057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9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1560" y="836712"/>
            <a:ext cx="3768708" cy="251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7455" y="4005064"/>
            <a:ext cx="4427984" cy="2490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707904" y="2063426"/>
            <a:ext cx="4088132" cy="2725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4" name="Picture 7" descr="erasmus-logo-high-res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/>
              <a:t>Mgr Beata wieczorek</a:t>
            </a:r>
            <a:endParaRPr lang="pl-PL" sz="4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OPIEKUN GRUPY</a:t>
            </a:r>
            <a:endParaRPr lang="pl-PL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12746" r="12746"/>
          <a:stretch/>
        </p:blipFill>
        <p:spPr/>
      </p:pic>
      <p:pic>
        <p:nvPicPr>
          <p:cNvPr id="52228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21" y="260374"/>
            <a:ext cx="4039699" cy="2808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4009" y="260374"/>
            <a:ext cx="2808312" cy="2978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27451" t="45475" r="20272" b="68"/>
          <a:stretch/>
        </p:blipFill>
        <p:spPr>
          <a:xfrm>
            <a:off x="539552" y="3237188"/>
            <a:ext cx="2463965" cy="3412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0151" t="12613" r="30455" b="19545"/>
          <a:stretch/>
        </p:blipFill>
        <p:spPr>
          <a:xfrm>
            <a:off x="3312369" y="3367373"/>
            <a:ext cx="4139952" cy="315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3" name="Picture 7" descr="erasmus-logo-high-resolu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6600" dirty="0" smtClean="0"/>
              <a:t>Edyta boryś</a:t>
            </a:r>
            <a:endParaRPr lang="pl-PL" sz="6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Vanity Studio di Lorenzetti Cristian</a:t>
            </a:r>
            <a:endParaRPr lang="pl-PL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17972" t="2964" r="25756" b="-2964"/>
          <a:stretch/>
        </p:blipFill>
        <p:spPr/>
      </p:pic>
      <p:pic>
        <p:nvPicPr>
          <p:cNvPr id="17412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Podtytuł 6"/>
          <p:cNvSpPr>
            <a:spLocks noGrp="1"/>
          </p:cNvSpPr>
          <p:nvPr>
            <p:ph type="subTitle" idx="1"/>
          </p:nvPr>
        </p:nvSpPr>
        <p:spPr>
          <a:xfrm>
            <a:off x="3779838" y="4941888"/>
            <a:ext cx="5114925" cy="1100137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WYKONAŁA:</a:t>
            </a:r>
          </a:p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Justyna Mizgała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59832" y="260648"/>
            <a:ext cx="3737466" cy="504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5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3591" t="7475" r="-3591" b="34343"/>
          <a:stretch/>
        </p:blipFill>
        <p:spPr>
          <a:xfrm>
            <a:off x="639860" y="695888"/>
            <a:ext cx="4191109" cy="4334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45781" y="3383531"/>
            <a:ext cx="3032573" cy="3032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2339975" y="188913"/>
            <a:ext cx="539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6B2F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Dobieranie fryzur do kształtu twarzy</a:t>
            </a:r>
          </a:p>
        </p:txBody>
      </p:sp>
      <p:pic>
        <p:nvPicPr>
          <p:cNvPr id="18436" name="Picture 7" descr="erasmus-logo-high-resolu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88063"/>
            <a:ext cx="27003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6600" dirty="0" smtClean="0"/>
              <a:t>OLGA KUREK</a:t>
            </a:r>
            <a:endParaRPr lang="pl-PL" sz="6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REINNOVE PARRUCCHIERI di Servolino Giancarlo e </a:t>
            </a:r>
            <a:r>
              <a:rPr lang="it-IT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Savoca </a:t>
            </a:r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Miriam </a:t>
            </a:r>
            <a:endParaRPr lang="pl-PL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/>
          </a:blip>
          <a:srcRect l="-3083" t="329" r="28055" b="-329"/>
          <a:stretch/>
        </p:blipFill>
        <p:spPr/>
      </p:pic>
      <p:pic>
        <p:nvPicPr>
          <p:cNvPr id="19460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8182" t="-304" r="32121" b="27172"/>
          <a:stretch/>
        </p:blipFill>
        <p:spPr>
          <a:xfrm>
            <a:off x="116196" y="1225292"/>
            <a:ext cx="4038805" cy="41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7090" t="4848" r="-7090" b="34142"/>
          <a:stretch/>
        </p:blipFill>
        <p:spPr>
          <a:xfrm>
            <a:off x="4333155" y="188640"/>
            <a:ext cx="3358010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5151" t="6008" r="25700" b="25015"/>
          <a:stretch/>
        </p:blipFill>
        <p:spPr>
          <a:xfrm>
            <a:off x="4211960" y="4102711"/>
            <a:ext cx="3600400" cy="239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95288" y="476250"/>
            <a:ext cx="326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6B2F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rbuches MS"/>
              </a:rPr>
              <a:t>Projektowanie fryzur</a:t>
            </a:r>
            <a:r>
              <a:rPr lang="pl-PL" sz="2400" b="1" dirty="0">
                <a:solidFill>
                  <a:srgbClr val="6B2F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485" name="Picture 7" descr="erasmus-logo-high-res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95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764704"/>
            <a:ext cx="3647398" cy="20574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5400" dirty="0" smtClean="0"/>
              <a:t>Kamila leśniczek</a:t>
            </a:r>
            <a:endParaRPr lang="pl-PL" sz="5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364088" y="3068960"/>
            <a:ext cx="3429000" cy="192024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SALON: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Parrucchieri Di.em L'altra Idea di Zanotti Fabrizio &amp; C. Snc</a:t>
            </a:r>
            <a:endParaRPr lang="pl-PL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/>
          </a:blip>
          <a:srcRect t="12514" b="12514"/>
          <a:stretch>
            <a:fillRect/>
          </a:stretch>
        </p:blipFill>
        <p:spPr/>
      </p:pic>
      <p:pic>
        <p:nvPicPr>
          <p:cNvPr id="21508" name="Picture 7" descr="erasmus-logo-high-res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0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Niestandardowy 3">
      <a:dk1>
        <a:srgbClr val="BB2727"/>
      </a:dk1>
      <a:lt1>
        <a:srgbClr val="FCF2F2"/>
      </a:lt1>
      <a:dk2>
        <a:srgbClr val="F7DCDC"/>
      </a:dk2>
      <a:lt2>
        <a:srgbClr val="F7DCDC"/>
      </a:lt2>
      <a:accent1>
        <a:srgbClr val="481A1C"/>
      </a:accent1>
      <a:accent2>
        <a:srgbClr val="6C282A"/>
      </a:accent2>
      <a:accent3>
        <a:srgbClr val="BB2727"/>
      </a:accent3>
      <a:accent4>
        <a:srgbClr val="9D3232"/>
      </a:accent4>
      <a:accent5>
        <a:srgbClr val="CE6868"/>
      </a:accent5>
      <a:accent6>
        <a:srgbClr val="E8B7B7"/>
      </a:accent6>
      <a:hlink>
        <a:srgbClr val="DB5353"/>
      </a:hlink>
      <a:folHlink>
        <a:srgbClr val="903638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iestandardowy 3">
    <a:dk1>
      <a:srgbClr val="BB2727"/>
    </a:dk1>
    <a:lt1>
      <a:srgbClr val="FCF2F2"/>
    </a:lt1>
    <a:dk2>
      <a:srgbClr val="F7DCDC"/>
    </a:dk2>
    <a:lt2>
      <a:srgbClr val="F7DCDC"/>
    </a:lt2>
    <a:accent1>
      <a:srgbClr val="481A1C"/>
    </a:accent1>
    <a:accent2>
      <a:srgbClr val="6C282A"/>
    </a:accent2>
    <a:accent3>
      <a:srgbClr val="BB2727"/>
    </a:accent3>
    <a:accent4>
      <a:srgbClr val="9D3232"/>
    </a:accent4>
    <a:accent5>
      <a:srgbClr val="CE6868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422</TotalTime>
  <Words>324</Words>
  <Application>Microsoft Office PowerPoint</Application>
  <PresentationFormat>Pokaz na ekranie (4:3)</PresentationFormat>
  <Paragraphs>85</Paragraphs>
  <Slides>50</Slides>
  <Notes>0</Notes>
  <HiddenSlides>0</HiddenSlides>
  <MMClips>5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50</vt:i4>
      </vt:variant>
    </vt:vector>
  </HeadingPairs>
  <TitlesOfParts>
    <vt:vector size="51" baseType="lpstr">
      <vt:lpstr>Bogaty</vt:lpstr>
      <vt:lpstr>Slajd 1</vt:lpstr>
      <vt:lpstr>Uczestnicy</vt:lpstr>
      <vt:lpstr>Anita Banaś</vt:lpstr>
      <vt:lpstr>Slajd 4</vt:lpstr>
      <vt:lpstr>Edyta boryś</vt:lpstr>
      <vt:lpstr>Slajd 6</vt:lpstr>
      <vt:lpstr>OLGA KUREK</vt:lpstr>
      <vt:lpstr>Slajd 8</vt:lpstr>
      <vt:lpstr>Kamila leśniczek</vt:lpstr>
      <vt:lpstr>Slajd 10</vt:lpstr>
      <vt:lpstr>Karolina łęgosz</vt:lpstr>
      <vt:lpstr>Slajd 12</vt:lpstr>
      <vt:lpstr>JUSTYNA MIZGAŁA</vt:lpstr>
      <vt:lpstr>Slajd 14</vt:lpstr>
      <vt:lpstr>KAROLINA PABICH</vt:lpstr>
      <vt:lpstr>Slajd 16</vt:lpstr>
      <vt:lpstr>ALEKSANDRA POSTAWA</vt:lpstr>
      <vt:lpstr>Slajd 18</vt:lpstr>
      <vt:lpstr>ANGELIKA UCIEKLAK</vt:lpstr>
      <vt:lpstr>Slajd 20</vt:lpstr>
      <vt:lpstr>WERONIKA SULEJ </vt:lpstr>
      <vt:lpstr>Slajd 22</vt:lpstr>
      <vt:lpstr>Kurs nauki języka włoskiego </vt:lpstr>
      <vt:lpstr>Slajd 24</vt:lpstr>
      <vt:lpstr>Praktyki to szansa podniesienia kwalifikacji i uzyskania licznych certyfikatów </vt:lpstr>
      <vt:lpstr>Slajd 26</vt:lpstr>
      <vt:lpstr>Slajd 27</vt:lpstr>
      <vt:lpstr>  A co o praktykach sądzą uczestniczki?   Kliknij w obraz 2 razy </vt:lpstr>
      <vt:lpstr>  A co o praktykach sądzą uczestniczki?   Kliknij w obraz 2 razy 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SPACERY PO RIMINI</vt:lpstr>
      <vt:lpstr>Slajd 40</vt:lpstr>
      <vt:lpstr>Wycieczka do  san marino</vt:lpstr>
      <vt:lpstr>Slajd 42</vt:lpstr>
      <vt:lpstr>WYCIECZKA DO WENECJI</vt:lpstr>
      <vt:lpstr>Slajd 44</vt:lpstr>
      <vt:lpstr>Czas wolny</vt:lpstr>
      <vt:lpstr>Slajd 46</vt:lpstr>
      <vt:lpstr>Slajd 47</vt:lpstr>
      <vt:lpstr>Mgr Beata wieczorek</vt:lpstr>
      <vt:lpstr>Slajd 49</vt:lpstr>
      <vt:lpstr>Slajd 50</vt:lpstr>
    </vt:vector>
  </TitlesOfParts>
  <Company>Sil-art Rycho444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ZAWODOWE WE WŁOSZECH – RIMINI 2016</dc:title>
  <dc:creator>Justyna Mizgała</dc:creator>
  <cp:lastModifiedBy>Urszula Martyka Wiecha</cp:lastModifiedBy>
  <cp:revision>46</cp:revision>
  <dcterms:created xsi:type="dcterms:W3CDTF">2016-05-20T15:58:21Z</dcterms:created>
  <dcterms:modified xsi:type="dcterms:W3CDTF">2016-06-21T17:27:36Z</dcterms:modified>
</cp:coreProperties>
</file>